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0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18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CD8681B-E456-4E04-B6F6-8C0448BD71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EF25FD6-3D32-4BEE-BE8C-5861861955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E3B8-569B-4498-867A-EBBDC1EF6C1F}" type="datetimeFigureOut">
              <a:rPr lang="sk-SK" smtClean="0"/>
              <a:t>29. 11. 2019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CAD6AD-12C4-4D8E-A38E-2F3661064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E9EEE06-A773-46BB-A596-8C04180C1C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82F8F-3C7B-43F2-9C41-A99A1455A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28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5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4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4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3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6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5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BB63-8841-5249-B0EF-83154237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048265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Story of Dagmar, Dana and Oliver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6DC14-61B3-D745-AF4F-BD659F927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b="1" dirty="0"/>
              <a:t>                                                </a:t>
            </a:r>
            <a:r>
              <a:rPr lang="en-GB" sz="1600" b="1" dirty="0"/>
              <a:t>Playing- 2-gether:</a:t>
            </a:r>
            <a:r>
              <a:rPr lang="en-GB" sz="1600" dirty="0"/>
              <a:t> </a:t>
            </a:r>
            <a:r>
              <a:rPr lang="en-GB" sz="1600" b="1" dirty="0"/>
              <a:t>Teacher sensitivity </a:t>
            </a:r>
            <a:r>
              <a:rPr lang="sk-SK" sz="1600" b="1" dirty="0"/>
              <a:t>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b="1" dirty="0"/>
              <a:t>                                                </a:t>
            </a:r>
            <a:r>
              <a:rPr lang="en-GB" sz="1600" b="1" dirty="0"/>
              <a:t>as a basis for inclusion in preschool </a:t>
            </a:r>
            <a:endParaRPr lang="sk-SK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600" b="1" dirty="0"/>
              <a:t>                                                </a:t>
            </a:r>
            <a:r>
              <a:rPr lang="en-GB" sz="1600" b="1" dirty="0"/>
              <a:t>2017-1-SK01-KA201-035321</a:t>
            </a:r>
          </a:p>
          <a:p>
            <a:endParaRPr lang="sk-SK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4EF52-1546-7F4F-85AF-3DCE3AC34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" y="1054298"/>
            <a:ext cx="3057849" cy="1599660"/>
          </a:xfrm>
          <a:prstGeom prst="rect">
            <a:avLst/>
          </a:prstGeom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48466944-1F45-4B4C-AEEB-7668914A3F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5" y="4770784"/>
            <a:ext cx="1607228" cy="463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3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8F0E3-9ED9-4E50-A2AF-41F43E26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235459" cy="460118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How the story begins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FAA00A-A4BE-4159-A76B-FCAFD635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7" y="864108"/>
            <a:ext cx="5804452" cy="5120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/>
              <a:t>Dagmar </a:t>
            </a:r>
            <a:r>
              <a:rPr lang="en-GB" sz="2400" b="1" dirty="0"/>
              <a:t>- </a:t>
            </a:r>
            <a:r>
              <a:rPr lang="sk-SK" sz="2400" dirty="0"/>
              <a:t>a</a:t>
            </a:r>
            <a:r>
              <a:rPr lang="sk-SK" sz="2400" b="1" dirty="0"/>
              <a:t> </a:t>
            </a:r>
            <a:r>
              <a:rPr lang="en-GB" sz="2400" dirty="0"/>
              <a:t>preschool teacher with </a:t>
            </a:r>
            <a:r>
              <a:rPr lang="sk-SK" sz="2400" dirty="0"/>
              <a:t>30</a:t>
            </a:r>
            <a:r>
              <a:rPr lang="en-GB" sz="2400" dirty="0"/>
              <a:t> year </a:t>
            </a:r>
            <a:r>
              <a:rPr lang="sk-SK" sz="2400" dirty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dirty="0"/>
              <a:t>                     </a:t>
            </a:r>
            <a:r>
              <a:rPr lang="en-GB" sz="2400" dirty="0"/>
              <a:t>of</a:t>
            </a:r>
            <a:r>
              <a:rPr lang="sk-SK" sz="2400" dirty="0"/>
              <a:t> </a:t>
            </a:r>
            <a:r>
              <a:rPr lang="en-GB" sz="2400" dirty="0"/>
              <a:t>experience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/>
              <a:t>Dana -</a:t>
            </a:r>
            <a:r>
              <a:rPr lang="sk-SK" sz="2400" dirty="0"/>
              <a:t> a </a:t>
            </a:r>
            <a:r>
              <a:rPr lang="en-GB" sz="2400" dirty="0"/>
              <a:t>preschool teacher with </a:t>
            </a:r>
            <a:r>
              <a:rPr lang="sk-SK" sz="2400" dirty="0"/>
              <a:t>25</a:t>
            </a:r>
            <a:r>
              <a:rPr lang="en-GB" sz="2400" dirty="0"/>
              <a:t> years of</a:t>
            </a:r>
            <a:r>
              <a:rPr lang="sk-SK" sz="2400" dirty="0"/>
              <a:t>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dirty="0"/>
              <a:t>               </a:t>
            </a:r>
            <a:r>
              <a:rPr lang="en-GB" sz="2400" dirty="0"/>
              <a:t>experience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k-SK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Thinking about „suitable“ child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400" dirty="0"/>
              <a:t>A </a:t>
            </a:r>
            <a:r>
              <a:rPr lang="en-GB" sz="2400" dirty="0"/>
              <a:t>child with challenging behaviour</a:t>
            </a:r>
            <a:endParaRPr lang="sk-SK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Why</a:t>
            </a:r>
            <a:r>
              <a:rPr lang="sk-SK" sz="2400" dirty="0"/>
              <a:t> Oliver – </a:t>
            </a:r>
            <a:r>
              <a:rPr lang="en-GB" sz="2400" dirty="0"/>
              <a:t>a short description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Interview on teacher – child relationship</a:t>
            </a:r>
            <a:endParaRPr lang="sk-SK" sz="24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3 characteristic words about Oliver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Teachers´ feelings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494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97295E-28A4-4651-B4B7-90247F05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4526019"/>
            <a:ext cx="8043437" cy="1225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3200" spc="-100" dirty="0"/>
              <a:t>Interview </a:t>
            </a:r>
            <a:br>
              <a:rPr lang="sk-SK" sz="3200" spc="-100" dirty="0"/>
            </a:br>
            <a:r>
              <a:rPr lang="en-US" spc="-100" dirty="0"/>
              <a:t>both teachers worked with Oliver in the class</a:t>
            </a:r>
          </a:p>
        </p:txBody>
      </p: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CED14D93-DE44-47C5-85D1-8B02B79716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3606"/>
          <a:stretch/>
        </p:blipFill>
        <p:spPr>
          <a:xfrm>
            <a:off x="649357" y="484632"/>
            <a:ext cx="7633252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4B1E6-1C96-4BA2-ACB6-0403E6C1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Training on P-2-G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EDBC7C-CAA9-4AEE-A857-9CB371BE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12 weeks training</a:t>
            </a:r>
            <a:r>
              <a:rPr lang="sk-SK" sz="2400" dirty="0"/>
              <a:t> on Playing-2-gether in </a:t>
            </a:r>
            <a:r>
              <a:rPr lang="en-GB" sz="2400" dirty="0"/>
              <a:t>class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Interactions and building the emotional bonds</a:t>
            </a:r>
            <a:r>
              <a:rPr lang="sk-SK" sz="2400" dirty="0"/>
              <a:t> in </a:t>
            </a:r>
            <a:r>
              <a:rPr lang="en-US" sz="2400" dirty="0"/>
              <a:t>play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Try-outs of P-2-G skills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Filming</a:t>
            </a:r>
            <a:r>
              <a:rPr lang="sk-SK" sz="2400" dirty="0"/>
              <a:t> </a:t>
            </a:r>
            <a:r>
              <a:rPr lang="en-US" sz="2400" dirty="0"/>
              <a:t>the interactions in play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Coaching sessions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10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00A2C-EC75-4481-B802-7D7B14B8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1374913"/>
          </a:xfrm>
        </p:spPr>
        <p:txBody>
          <a:bodyPr>
            <a:normAutofit/>
          </a:bodyPr>
          <a:lstStyle/>
          <a:p>
            <a:pPr algn="ctr"/>
            <a:br>
              <a:rPr lang="sk-SK" dirty="0"/>
            </a:br>
            <a:r>
              <a:rPr lang="sk-SK" dirty="0"/>
              <a:t>Dana and Oliver</a:t>
            </a:r>
          </a:p>
        </p:txBody>
      </p: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5ADDAFC3-8937-4FB9-A60A-AD4B4D48E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37" r="14537"/>
          <a:stretch>
            <a:fillRect/>
          </a:stretch>
        </p:blipFill>
        <p:spPr/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DDAABEF-F6F9-4294-B6D4-BF0663DFF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024" y="2994991"/>
            <a:ext cx="2125980" cy="2905931"/>
          </a:xfrm>
        </p:spPr>
        <p:txBody>
          <a:bodyPr>
            <a:normAutofit/>
          </a:bodyPr>
          <a:lstStyle/>
          <a:p>
            <a:endParaRPr lang="sk-SK" dirty="0"/>
          </a:p>
          <a:p>
            <a:pPr algn="ctr">
              <a:spcBef>
                <a:spcPts val="0"/>
              </a:spcBef>
            </a:pPr>
            <a:r>
              <a:rPr lang="en-GB" sz="2400" dirty="0"/>
              <a:t>Building a sensitive and responsive relationship</a:t>
            </a:r>
            <a:endParaRPr lang="sk-SK" sz="2400" dirty="0"/>
          </a:p>
          <a:p>
            <a:pPr algn="ctr">
              <a:spcBef>
                <a:spcPts val="0"/>
              </a:spcBef>
            </a:pPr>
            <a:r>
              <a:rPr lang="en-US" sz="2400" dirty="0"/>
              <a:t>through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play</a:t>
            </a:r>
            <a:r>
              <a:rPr lang="sk-SK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261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6099A-71D3-4DB2-9C89-A901564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/>
              <a:t>P-2-G</a:t>
            </a:r>
            <a:br>
              <a:rPr lang="sk-SK" sz="3200" dirty="0"/>
            </a:br>
            <a:r>
              <a:rPr lang="sk-SK" sz="3200" dirty="0"/>
              <a:t>s</a:t>
            </a:r>
            <a:r>
              <a:rPr lang="en-US" sz="3200" dirty="0"/>
              <a:t>kills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98862D-D088-4B30-AE74-E9ABE60A3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How did it </a:t>
            </a:r>
            <a:r>
              <a:rPr lang="sk-SK" sz="2400" dirty="0"/>
              <a:t>go on?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Which skills were difficult to manage</a:t>
            </a:r>
            <a:r>
              <a:rPr lang="sk-SK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What to do with Don´t skills</a:t>
            </a:r>
            <a:r>
              <a:rPr lang="sk-SK" sz="2400" dirty="0"/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What do I learnt</a:t>
            </a:r>
            <a:r>
              <a:rPr lang="sk-SK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982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DAD7E-2BEA-465D-AF03-CD75B8EB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How the story ends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585C29-38A0-436F-9A65-E9C3598D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58953" cy="5120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Feelings about Oliver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Changes in his behaviour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„</a:t>
            </a:r>
            <a:r>
              <a:rPr lang="sk-SK" sz="2400" dirty="0"/>
              <a:t>O</a:t>
            </a:r>
            <a:r>
              <a:rPr lang="en-GB" sz="2400" dirty="0"/>
              <a:t>ne self</a:t>
            </a:r>
            <a:r>
              <a:rPr lang="sk-SK" sz="2400" dirty="0"/>
              <a:t>-</a:t>
            </a:r>
            <a:r>
              <a:rPr lang="en-GB" sz="2400" dirty="0"/>
              <a:t>confident, independent, happy boy“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Story continues</a:t>
            </a:r>
            <a:r>
              <a:rPr lang="sk-SK" sz="2400" dirty="0"/>
              <a:t>... </a:t>
            </a:r>
            <a:r>
              <a:rPr lang="en-GB" sz="2400" dirty="0"/>
              <a:t>he is 1st grader </a:t>
            </a:r>
            <a:r>
              <a:rPr lang="sk-SK" sz="2400" dirty="0"/>
              <a:t>at</a:t>
            </a:r>
            <a:r>
              <a:rPr lang="en-GB" sz="2400" dirty="0"/>
              <a:t> primary school, but still visiting his teachers in kindergarten</a:t>
            </a:r>
          </a:p>
        </p:txBody>
      </p:sp>
    </p:spTree>
    <p:extLst>
      <p:ext uri="{BB962C8B-B14F-4D97-AF65-F5344CB8AC3E}">
        <p14:creationId xmlns:p14="http://schemas.microsoft.com/office/powerpoint/2010/main" val="75489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00114"/>
            <a:ext cx="3040144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6C21C1-E5FC-49D6-9A5F-9B489BEA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17" y="1484243"/>
            <a:ext cx="2521465" cy="32070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00" dirty="0"/>
              <a:t>Oliver before and after intervention through </a:t>
            </a:r>
            <a:br>
              <a:rPr lang="en-US" sz="3200" spc="-100" dirty="0"/>
            </a:br>
            <a:r>
              <a:rPr lang="en-US" sz="3200" spc="-100" dirty="0"/>
              <a:t>P-2-G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39D5C562-E3C5-4394-8DA8-E69DFBFB15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5432" y="1812022"/>
            <a:ext cx="2299197" cy="3280096"/>
          </a:xfrm>
          <a:prstGeom prst="rect">
            <a:avLst/>
          </a:prstGeo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0359EB4-E76F-4BA5-9BCB-B697A605F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3550" y="1812022"/>
            <a:ext cx="2299198" cy="32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193</Words>
  <Application>Microsoft Office PowerPoint</Application>
  <PresentationFormat>Prezentácia na obrazovke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Calibri</vt:lpstr>
      <vt:lpstr>Corbel</vt:lpstr>
      <vt:lpstr>Wingdings</vt:lpstr>
      <vt:lpstr>Wingdings 2</vt:lpstr>
      <vt:lpstr>Frame</vt:lpstr>
      <vt:lpstr>Story of Dagmar, Dana and Oliver</vt:lpstr>
      <vt:lpstr>How the story begins </vt:lpstr>
      <vt:lpstr>Interview  both teachers worked with Oliver in the class</vt:lpstr>
      <vt:lpstr>Training on P-2-G</vt:lpstr>
      <vt:lpstr> Dana and Oliver</vt:lpstr>
      <vt:lpstr>P-2-G skills</vt:lpstr>
      <vt:lpstr>How the story ends</vt:lpstr>
      <vt:lpstr>Oliver before and after intervention through  P-2-G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of Dagmar, Dana and Oliver</dc:title>
  <dc:creator>Soňa Grofčíková</dc:creator>
  <cp:lastModifiedBy>Soňa Grofčíková</cp:lastModifiedBy>
  <cp:revision>6</cp:revision>
  <dcterms:created xsi:type="dcterms:W3CDTF">2019-10-21T22:16:47Z</dcterms:created>
  <dcterms:modified xsi:type="dcterms:W3CDTF">2019-11-29T11:28:23Z</dcterms:modified>
</cp:coreProperties>
</file>